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0" r:id="rId6"/>
    <p:sldId id="264" r:id="rId7"/>
    <p:sldId id="266" r:id="rId8"/>
    <p:sldId id="263" r:id="rId9"/>
    <p:sldId id="267" r:id="rId10"/>
    <p:sldId id="268" r:id="rId11"/>
    <p:sldId id="271" r:id="rId12"/>
    <p:sldId id="270" r:id="rId13"/>
    <p:sldId id="272" r:id="rId14"/>
    <p:sldId id="273" r:id="rId15"/>
    <p:sldId id="274" r:id="rId16"/>
    <p:sldId id="276" r:id="rId17"/>
    <p:sldId id="277" r:id="rId18"/>
    <p:sldId id="275" r:id="rId19"/>
    <p:sldId id="278" r:id="rId20"/>
    <p:sldId id="279" r:id="rId21"/>
    <p:sldId id="281" r:id="rId22"/>
    <p:sldId id="280" r:id="rId23"/>
    <p:sldId id="282" r:id="rId24"/>
    <p:sldId id="26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2CBB"/>
    <a:srgbClr val="D571D7"/>
    <a:srgbClr val="000000"/>
    <a:srgbClr val="4F0801"/>
    <a:srgbClr val="45537B"/>
    <a:srgbClr val="54BE8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34" y="-10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06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768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235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79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776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618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81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58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320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140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994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F2436-A120-44C6-8DEB-FB39AA37F16A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15D21-7A68-43FF-AD93-41204F113B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391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0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924800" cy="1600200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Adobe Heiti Std R" pitchFamily="34" charset="-128"/>
                <a:cs typeface="Andalus" pitchFamily="18" charset="-78"/>
              </a:rPr>
              <a:t>Včielky a ich kúzla</a:t>
            </a:r>
            <a:endParaRPr lang="en-US" sz="4000" b="1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" pitchFamily="18" charset="0"/>
              <a:ea typeface="Adobe Heiti Std R" pitchFamily="34" charset="-12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00400"/>
            <a:ext cx="7924800" cy="471264"/>
          </a:xfrm>
        </p:spPr>
        <p:txBody>
          <a:bodyPr>
            <a:noAutofit/>
          </a:bodyPr>
          <a:lstStyle/>
          <a:p>
            <a:r>
              <a:rPr lang="sk-SK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" pitchFamily="18" charset="0"/>
                <a:ea typeface="Adobe Heiti Std R" pitchFamily="34" charset="-128"/>
                <a:cs typeface="Andalus" pitchFamily="18" charset="-78"/>
              </a:rPr>
              <a:t>Základná škola, Dvory nad Žitavou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" pitchFamily="18" charset="0"/>
              <a:ea typeface="Adobe Heiti Std R" pitchFamily="34" charset="-12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81000"/>
            <a:ext cx="6553200" cy="914400"/>
          </a:xfrm>
        </p:spPr>
        <p:txBody>
          <a:bodyPr>
            <a:normAutofit/>
          </a:bodyPr>
          <a:lstStyle/>
          <a:p>
            <a:r>
              <a:rPr lang="sk-SK" sz="3600" dirty="0" smtClean="0">
                <a:latin typeface="Adobe Heiti Std R" pitchFamily="34" charset="-128"/>
                <a:ea typeface="Adobe Heiti Std R" pitchFamily="34" charset="-128"/>
              </a:rPr>
              <a:t>Zoznam aktivít</a:t>
            </a:r>
            <a:endParaRPr lang="en-US" sz="36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447800"/>
            <a:ext cx="6400801" cy="5028531"/>
          </a:xfrm>
          <a:noFill/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sk-SK" sz="2800" dirty="0">
                <a:hlinkClick r:id="rId3" action="ppaction://hlinksldjump"/>
              </a:rPr>
              <a:t>Bola raz jedna včielka</a:t>
            </a:r>
            <a:endParaRPr lang="sk-SK" sz="2800" dirty="0"/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sk-SK" sz="2800" dirty="0" smtClean="0">
                <a:hlinkClick r:id="rId4" action="ppaction://hlinksldjump"/>
              </a:rPr>
              <a:t>Včely na výzvedách</a:t>
            </a:r>
            <a:endParaRPr lang="sk-SK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sk-SK" sz="2800" dirty="0" smtClean="0">
                <a:hlinkClick r:id="rId5" action="ppaction://hlinksldjump"/>
              </a:rPr>
              <a:t>Úle </a:t>
            </a:r>
            <a:r>
              <a:rPr lang="sk-SK" sz="2800" dirty="0">
                <a:hlinkClick r:id="rId5" action="ppaction://hlinksldjump"/>
              </a:rPr>
              <a:t>a včielky</a:t>
            </a:r>
            <a:endParaRPr lang="sk-SK" sz="2800" dirty="0"/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sk-SK" sz="2800" dirty="0" smtClean="0">
                <a:hlinkClick r:id="rId6" action="ppaction://hlinksldjump"/>
              </a:rPr>
              <a:t>Antibacilový elixír</a:t>
            </a:r>
            <a:endParaRPr lang="sk-SK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sk-SK" sz="2800" dirty="0" smtClean="0">
                <a:hlinkClick r:id="rId7" action="ppaction://hlinksldjump"/>
              </a:rPr>
              <a:t>Ahoj! Volám sa MED</a:t>
            </a:r>
            <a:endParaRPr lang="en-US" sz="2800" dirty="0"/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Bola raz jedna včielka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/>
          </a:bodyPr>
          <a:lstStyle/>
          <a:p>
            <a:r>
              <a:rPr lang="sk-SK" sz="2400" dirty="0"/>
              <a:t>Dramatická hra: „Príbehy rozprávané po jednom slove“ </a:t>
            </a:r>
            <a:r>
              <a:rPr lang="sk-SK" sz="2400" dirty="0" smtClean="0"/>
              <a:t/>
            </a:r>
            <a:br>
              <a:rPr lang="sk-SK" sz="2400" dirty="0" smtClean="0"/>
            </a:br>
            <a:r>
              <a:rPr lang="sk-SK" sz="2400" dirty="0" smtClean="0"/>
              <a:t>–„</a:t>
            </a:r>
            <a:r>
              <a:rPr lang="sk-SK" sz="2400" dirty="0"/>
              <a:t>Bola raz jedna včielka ...“        </a:t>
            </a:r>
            <a:endParaRPr lang="sk-SK" sz="2400" dirty="0" smtClean="0"/>
          </a:p>
          <a:p>
            <a:r>
              <a:rPr lang="sk-SK" sz="2400" dirty="0"/>
              <a:t>Žiaci sedia v kruhu, učiteľ začína príbeh ustálenou formulou, napr. „Bola raz jedna včielka...“ Žiaci potom pokračujú v príbehu tak, že každý povie len jedno slovo. Končí sa, keď vznikne nejaký celok. </a:t>
            </a:r>
            <a:endParaRPr lang="sk-SK" sz="2400" dirty="0" smtClean="0"/>
          </a:p>
          <a:p>
            <a:r>
              <a:rPr lang="sk-SK" sz="2400" dirty="0"/>
              <a:t>Po ukončení hry sa pokúsia niektorí žiaci plynulo a súvislo zopakovať vety (príbeh), ktoré predtým spoločne vymysleli.</a:t>
            </a:r>
          </a:p>
          <a:p>
            <a:pPr marL="0" indent="0">
              <a:buNone/>
            </a:pPr>
            <a:endParaRPr lang="sk-SK" sz="2400" dirty="0" smtClean="0"/>
          </a:p>
          <a:p>
            <a:r>
              <a:rPr lang="sk-SK" sz="2400" dirty="0" smtClean="0"/>
              <a:t>Počet žiakov: 14</a:t>
            </a:r>
          </a:p>
          <a:p>
            <a:r>
              <a:rPr lang="sk-SK" sz="2400" dirty="0" smtClean="0"/>
              <a:t>Ročník: druhý</a:t>
            </a:r>
          </a:p>
          <a:p>
            <a:r>
              <a:rPr lang="sk-SK" sz="2400" dirty="0" smtClean="0"/>
              <a:t>Trieda: II.A                  </a:t>
            </a: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Včely na výzvedách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/>
          </a:bodyPr>
          <a:lstStyle/>
          <a:p>
            <a:r>
              <a:rPr lang="sk-SK" sz="2400" dirty="0" smtClean="0"/>
              <a:t>Dramatizované čítanie: „Včely na výzvedách“  </a:t>
            </a:r>
          </a:p>
          <a:p>
            <a:r>
              <a:rPr lang="sk-SK" sz="2400" dirty="0" smtClean="0"/>
              <a:t>Po vylúštení tajničky – včielka a prečítaní príbehu, (kde si precvičujú správnu mäkkú výslovnosť), si žiaci slová na kartičkách ukladajú do správnych súvislostí na tabuli, aby si zapamätali, v akom poradí leteli včielky k rastlinám.</a:t>
            </a:r>
          </a:p>
          <a:p>
            <a:pPr marL="0" indent="0">
              <a:buNone/>
            </a:pPr>
            <a:endParaRPr lang="sk-SK" sz="2400" dirty="0" smtClean="0"/>
          </a:p>
          <a:p>
            <a:r>
              <a:rPr lang="sk-SK" sz="2400" dirty="0" smtClean="0"/>
              <a:t>Počet žiakov: 14</a:t>
            </a:r>
          </a:p>
          <a:p>
            <a:r>
              <a:rPr lang="sk-SK" sz="2400" dirty="0" smtClean="0"/>
              <a:t>Ročník: druhý</a:t>
            </a:r>
          </a:p>
          <a:p>
            <a:r>
              <a:rPr lang="sk-SK" sz="2400" dirty="0" smtClean="0"/>
              <a:t>Trieda: II.A          </a:t>
            </a: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5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E:\Fotky Telefon 2015\IMAG17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0650" y="672601"/>
            <a:ext cx="9219760" cy="5512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6863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E:\Fotky Telefon 2015\IMAG171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524" y="694347"/>
            <a:ext cx="9149523" cy="5469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2353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Včely na výzvedách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 fontScale="92500"/>
          </a:bodyPr>
          <a:lstStyle/>
          <a:p>
            <a:r>
              <a:rPr lang="sk-SK" sz="2400" dirty="0" smtClean="0"/>
              <a:t>Dramatická hra: „Včely na výzvedách“</a:t>
            </a:r>
          </a:p>
          <a:p>
            <a:r>
              <a:rPr lang="sk-SK" sz="2400" dirty="0"/>
              <a:t> Po oboznámení sa s textom rozdelíme žiakom role:</a:t>
            </a:r>
          </a:p>
          <a:p>
            <a:pPr marL="0" indent="0">
              <a:buNone/>
            </a:pPr>
            <a:r>
              <a:rPr lang="sk-SK" sz="2400" dirty="0" smtClean="0"/>
              <a:t>	- rozprávač</a:t>
            </a:r>
          </a:p>
          <a:p>
            <a:pPr marL="0" indent="0">
              <a:buNone/>
            </a:pPr>
            <a:r>
              <a:rPr lang="sk-SK" sz="2400" dirty="0" smtClean="0"/>
              <a:t>	- </a:t>
            </a:r>
            <a:r>
              <a:rPr lang="sk-SK" sz="2400" dirty="0"/>
              <a:t>včielky (1-2 žiaci</a:t>
            </a:r>
            <a:r>
              <a:rPr lang="sk-SK" sz="2400" dirty="0" smtClean="0"/>
              <a:t>)</a:t>
            </a:r>
          </a:p>
          <a:p>
            <a:pPr marL="0" indent="0">
              <a:buNone/>
            </a:pPr>
            <a:r>
              <a:rPr lang="sk-SK" sz="2400" dirty="0" smtClean="0"/>
              <a:t>	- </a:t>
            </a:r>
            <a:r>
              <a:rPr lang="sk-SK" sz="2400" dirty="0"/>
              <a:t>stromy: jabloň, višňa</a:t>
            </a:r>
          </a:p>
          <a:p>
            <a:pPr marL="0" indent="0">
              <a:buNone/>
            </a:pPr>
            <a:r>
              <a:rPr lang="sk-SK" sz="2400" dirty="0" smtClean="0"/>
              <a:t>	- </a:t>
            </a:r>
            <a:r>
              <a:rPr lang="sk-SK" sz="2400" dirty="0"/>
              <a:t>kvety: fialky, tulipán, nechtík, snežienka, tulipán, púpava, </a:t>
            </a:r>
            <a:r>
              <a:rPr lang="sk-SK" sz="2400" dirty="0" smtClean="0"/>
              <a:t>			   vlčí </a:t>
            </a:r>
            <a:r>
              <a:rPr lang="sk-SK" sz="2400" dirty="0"/>
              <a:t>mak</a:t>
            </a:r>
          </a:p>
          <a:p>
            <a:r>
              <a:rPr lang="sk-SK" sz="2400" dirty="0"/>
              <a:t>Rozprávač - žiak číta text z pracovného listu. Ostatní žiaci, nakoľko ich scenár nie je náročný, sa snažia hrať svoje role spontánne.</a:t>
            </a:r>
          </a:p>
          <a:p>
            <a:pPr marL="0" indent="0">
              <a:buNone/>
            </a:pPr>
            <a:endParaRPr lang="sk-SK" sz="2400" dirty="0" smtClean="0"/>
          </a:p>
          <a:p>
            <a:r>
              <a:rPr lang="sk-SK" sz="2400" dirty="0" smtClean="0"/>
              <a:t>Počet žiakov: 14</a:t>
            </a:r>
          </a:p>
          <a:p>
            <a:r>
              <a:rPr lang="sk-SK" sz="2400" dirty="0" smtClean="0"/>
              <a:t>Ročník: druhý</a:t>
            </a:r>
          </a:p>
          <a:p>
            <a:r>
              <a:rPr lang="sk-SK" sz="2400" dirty="0" smtClean="0"/>
              <a:t>Trieda: II.A          </a:t>
            </a: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445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H:\Fotky Telefon 2015\IMAG17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95860"/>
            <a:ext cx="9144000" cy="5466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9257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H:\Fotky Telefon 2015\IMAG17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26" y="694220"/>
            <a:ext cx="9146126" cy="5469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903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Úle a včielky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/>
          </a:bodyPr>
          <a:lstStyle/>
          <a:p>
            <a:r>
              <a:rPr lang="sk-SK" sz="2400" dirty="0" smtClean="0"/>
              <a:t>Žiaci vyrábajú úle a včielky s použitím rôznych techník:</a:t>
            </a:r>
          </a:p>
          <a:p>
            <a:pPr marL="0" indent="0">
              <a:buNone/>
            </a:pPr>
            <a:r>
              <a:rPr lang="sk-SK" sz="2400" dirty="0" smtClean="0"/>
              <a:t>	- odtláčanie</a:t>
            </a:r>
          </a:p>
          <a:p>
            <a:pPr marL="0" indent="0">
              <a:buNone/>
            </a:pPr>
            <a:r>
              <a:rPr lang="sk-SK" sz="2400" dirty="0" smtClean="0"/>
              <a:t>	- strihanie</a:t>
            </a:r>
          </a:p>
          <a:p>
            <a:pPr marL="0" indent="0">
              <a:buNone/>
            </a:pPr>
            <a:r>
              <a:rPr lang="sk-SK" sz="2400" dirty="0" smtClean="0"/>
              <a:t>	- lepenie</a:t>
            </a:r>
          </a:p>
          <a:p>
            <a:pPr marL="0" indent="0">
              <a:buNone/>
            </a:pPr>
            <a:r>
              <a:rPr lang="sk-SK" sz="2400" dirty="0" smtClean="0"/>
              <a:t>	- vyfarbovanie</a:t>
            </a:r>
          </a:p>
          <a:p>
            <a:endParaRPr lang="sk-SK" sz="2400" dirty="0" smtClean="0"/>
          </a:p>
          <a:p>
            <a:r>
              <a:rPr lang="sk-SK" sz="2400" dirty="0" smtClean="0"/>
              <a:t>Počet žiakov: 28</a:t>
            </a:r>
          </a:p>
          <a:p>
            <a:r>
              <a:rPr lang="sk-SK" sz="2400" dirty="0" smtClean="0"/>
              <a:t>Ročník: druhý</a:t>
            </a:r>
          </a:p>
          <a:p>
            <a:r>
              <a:rPr lang="sk-SK" sz="2400" dirty="0" smtClean="0"/>
              <a:t>Trieda: II.A, II.B          </a:t>
            </a: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55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wnloads\DSC_01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-35602"/>
            <a:ext cx="3888432" cy="6916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5679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wnloads\DSC_01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8688"/>
            <a:ext cx="9144000" cy="514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7386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Antibacilový elixír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/>
          </a:bodyPr>
          <a:lstStyle/>
          <a:p>
            <a:r>
              <a:rPr lang="sk-SK" sz="2400" dirty="0"/>
              <a:t>Výroba „</a:t>
            </a:r>
            <a:r>
              <a:rPr lang="sk-SK" sz="2400" dirty="0" err="1"/>
              <a:t>Antibacilového</a:t>
            </a:r>
            <a:r>
              <a:rPr lang="sk-SK" sz="2400" dirty="0"/>
              <a:t> elixíru“ (recept v </a:t>
            </a:r>
            <a:r>
              <a:rPr lang="sk-SK" sz="2400" dirty="0" smtClean="0"/>
              <a:t>metodickom liste) </a:t>
            </a:r>
            <a:endParaRPr lang="sk-SK" sz="2400" dirty="0"/>
          </a:p>
          <a:p>
            <a:r>
              <a:rPr lang="sk-SK" sz="2400" dirty="0"/>
              <a:t>Žiakov rozdelíme do 2 skupín. </a:t>
            </a:r>
          </a:p>
          <a:p>
            <a:r>
              <a:rPr lang="sk-SK" sz="2400" dirty="0"/>
              <a:t>Prvá skupina navrhuje etiketu, ktorú umiestnime na vrch zaváraninovej fľaše. Z vytvorených návrhov si po vyrobení elixíru trieda vyberie najkrajší, ktorý použijeme.</a:t>
            </a:r>
          </a:p>
          <a:p>
            <a:r>
              <a:rPr lang="sk-SK" sz="2400" dirty="0"/>
              <a:t>Druhá skupina asistuje pri výrobe elixíru.</a:t>
            </a:r>
          </a:p>
          <a:p>
            <a:pPr marL="0" indent="0">
              <a:buNone/>
            </a:pPr>
            <a:endParaRPr lang="sk-SK" sz="2400" dirty="0" smtClean="0"/>
          </a:p>
          <a:p>
            <a:r>
              <a:rPr lang="sk-SK" sz="2400" dirty="0" smtClean="0"/>
              <a:t>Počet žiakov: 14</a:t>
            </a:r>
          </a:p>
          <a:p>
            <a:r>
              <a:rPr lang="sk-SK" sz="2400" dirty="0" smtClean="0"/>
              <a:t>Ročník: druhý</a:t>
            </a:r>
          </a:p>
          <a:p>
            <a:r>
              <a:rPr lang="sk-SK" sz="2400" dirty="0" smtClean="0"/>
              <a:t>Trieda: II.B          </a:t>
            </a: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9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336" y="339556"/>
            <a:ext cx="4634167" cy="6178888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9834" y="339556"/>
            <a:ext cx="4634166" cy="617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664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obsahu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0999"/>
            <a:ext cx="4589999" cy="6120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80999"/>
            <a:ext cx="4589999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947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4000" y="369000"/>
            <a:ext cx="4590000" cy="6120000"/>
          </a:xfrm>
          <a:prstGeom prst="rect">
            <a:avLst/>
          </a:prstGeom>
        </p:spPr>
      </p:pic>
      <p:pic>
        <p:nvPicPr>
          <p:cNvPr id="3" name="Zástupný symbol obsahu 3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028" y="369000"/>
            <a:ext cx="459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83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ástupný symbol obsahu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9000"/>
            <a:ext cx="4590000" cy="6120000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3560" y="369000"/>
            <a:ext cx="4589999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5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244179" cy="615280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dobe Heiti Std R" pitchFamily="34" charset="-128"/>
                <a:ea typeface="Adobe Heiti Std R" pitchFamily="34" charset="-128"/>
              </a:rPr>
              <a:t>Ahoj! Volám sa MED</a:t>
            </a:r>
            <a:endParaRPr lang="en-US" sz="36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54" y="1412776"/>
            <a:ext cx="7754645" cy="5064224"/>
          </a:xfrm>
        </p:spPr>
        <p:txBody>
          <a:bodyPr>
            <a:normAutofit/>
          </a:bodyPr>
          <a:lstStyle/>
          <a:p>
            <a:r>
              <a:rPr lang="sk-SK" sz="2400" dirty="0"/>
              <a:t>Pani R. Novosadová priblížila žiakom nielen zaujímavosti zo života včiel, vzniku a výroby medu, ale oboznámila ich aj s významom medu v našej strave a možnosťami jeho ďalšieho využitia. </a:t>
            </a:r>
            <a:endParaRPr lang="sk-SK" sz="2400" dirty="0" smtClean="0"/>
          </a:p>
          <a:p>
            <a:r>
              <a:rPr lang="sk-SK" sz="2400" dirty="0" smtClean="0"/>
              <a:t>Žiaci </a:t>
            </a:r>
            <a:r>
              <a:rPr lang="sk-SK" sz="2400" dirty="0"/>
              <a:t>mohli ochutnať rôzne druhy medu, vidieť rôzne výrobky a produkty, vyskúšať si včelársky odev. </a:t>
            </a:r>
          </a:p>
          <a:p>
            <a:pPr marL="0" indent="0">
              <a:buNone/>
            </a:pPr>
            <a:endParaRPr lang="sk-SK" sz="2400" dirty="0" smtClean="0"/>
          </a:p>
          <a:p>
            <a:r>
              <a:rPr lang="sk-SK" sz="2400" dirty="0" smtClean="0"/>
              <a:t>Počet žiakov: 84</a:t>
            </a:r>
          </a:p>
          <a:p>
            <a:r>
              <a:rPr lang="sk-SK" sz="2400" dirty="0" smtClean="0"/>
              <a:t>Ročník: prvý – štvrtý</a:t>
            </a:r>
          </a:p>
          <a:p>
            <a:pPr marL="0" indent="0">
              <a:buNone/>
            </a:pPr>
            <a:r>
              <a:rPr lang="sk-SK" sz="2400" dirty="0"/>
              <a:t>							</a:t>
            </a:r>
            <a:endParaRPr lang="en-US" sz="2400" dirty="0">
              <a:latin typeface="Gulim" pitchFamily="34" charset="-127"/>
              <a:ea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58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cuments\ViberDownloads\d288bfc293e8d53956f58a53897a500c2fc9684e275fd637754f39273337e3b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00" y="867079"/>
            <a:ext cx="9111300" cy="5123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53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cuments\ViberDownloads\1ecab26a05ca81aa5436e2250e74fec2dfa8a0d8bd896a7e4f7fd3fb55b8ade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2" y="858066"/>
            <a:ext cx="9139747" cy="5141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415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cuments\ViberDownloads\6e0fdd5f7d363490f3c72b61ca2df02fb861045fa979e603fa4a009619bbc8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050"/>
            <a:ext cx="9144000" cy="514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6513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cuments\ViberDownloads\ace57b2568ceaf604e510a388b8b0fa7022d433e988ba0a4152a431daec87d7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946"/>
            <a:ext cx="9144000" cy="5142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3993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C:\Users\Adrika\Documents\ViberDownloads\045b1205d2393554140abbe366b41eac1b373d4fa552f78e379c59d74653be9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43" t="366" r="843" b="10550"/>
          <a:stretch/>
        </p:blipFill>
        <p:spPr bwMode="auto">
          <a:xfrm>
            <a:off x="4499992" y="0"/>
            <a:ext cx="4355976" cy="68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ok 2" descr="C:\Users\Adrika\Documents\ViberDownloads\5b2b87ee52bd9120674b9dca4af8cfe635ac6ada3c35699018e889f5689ab22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86"/>
          <a:stretch/>
        </p:blipFill>
        <p:spPr bwMode="auto">
          <a:xfrm>
            <a:off x="216024" y="0"/>
            <a:ext cx="4283968" cy="6857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2736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0" y="764704"/>
            <a:ext cx="9144000" cy="53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80728"/>
            <a:ext cx="7924800" cy="4896544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/>
              <a:t>názov </a:t>
            </a:r>
            <a:r>
              <a:rPr lang="sk-SK" sz="2000" i="1" dirty="0" smtClean="0"/>
              <a:t>školy: </a:t>
            </a:r>
            <a:r>
              <a:rPr lang="sk-SK" sz="2000" dirty="0" smtClean="0"/>
              <a:t>Základná škola, Dvory nad Žitavou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typ školy:</a:t>
            </a:r>
            <a:r>
              <a:rPr lang="sk-SK" sz="2000" i="1" dirty="0"/>
              <a:t> </a:t>
            </a:r>
            <a:r>
              <a:rPr lang="sk-SK" sz="2000" dirty="0" smtClean="0"/>
              <a:t>základná škola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adresa školy: </a:t>
            </a:r>
            <a:r>
              <a:rPr lang="sk-SK" sz="2000" i="1" dirty="0"/>
              <a:t> </a:t>
            </a:r>
            <a:r>
              <a:rPr lang="sk-SK" sz="2000" dirty="0" smtClean="0"/>
              <a:t>Hlavné námestie 14  941 31 Dvory nad Žitavou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meno </a:t>
            </a:r>
            <a:r>
              <a:rPr lang="sk-SK" sz="2000" i="1" dirty="0"/>
              <a:t>a priezvisko kontaktnej </a:t>
            </a:r>
            <a:r>
              <a:rPr lang="sk-SK" sz="2000" i="1" dirty="0" smtClean="0"/>
              <a:t>osoby: </a:t>
            </a:r>
            <a:r>
              <a:rPr lang="sk-SK" sz="2000" dirty="0" smtClean="0"/>
              <a:t>Ing. Daniel </a:t>
            </a:r>
            <a:r>
              <a:rPr lang="sk-SK" sz="2000" dirty="0" err="1" smtClean="0"/>
              <a:t>Vadkerti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telefónne číslo: </a:t>
            </a:r>
            <a:r>
              <a:rPr lang="sk-SK" sz="2000" dirty="0" smtClean="0"/>
              <a:t>0911 307 523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e-mail: </a:t>
            </a:r>
            <a:r>
              <a:rPr lang="sk-SK" sz="2000" dirty="0" smtClean="0"/>
              <a:t>daniel.vadkerti@gmail.com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celkový </a:t>
            </a:r>
            <a:r>
              <a:rPr lang="sk-SK" sz="2000" i="1" dirty="0"/>
              <a:t>počet žiakov školy, ktorí sa do aktivít k vyhlásenej dennej téme </a:t>
            </a:r>
            <a:r>
              <a:rPr lang="sk-SK" sz="2000" i="1" dirty="0" smtClean="0"/>
              <a:t>zapojili: </a:t>
            </a:r>
            <a:r>
              <a:rPr lang="sk-SK" sz="2000" dirty="0" smtClean="0"/>
              <a:t>84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najaktívnejšiu </a:t>
            </a:r>
            <a:r>
              <a:rPr lang="sk-SK" sz="2000" i="1" dirty="0"/>
              <a:t>triedu dennej </a:t>
            </a:r>
            <a:r>
              <a:rPr lang="sk-SK" sz="2000" i="1" dirty="0" smtClean="0"/>
              <a:t>témy: </a:t>
            </a:r>
            <a:r>
              <a:rPr lang="sk-SK" sz="2000" dirty="0" smtClean="0"/>
              <a:t>II.A, PaedDr. Adriana </a:t>
            </a:r>
            <a:r>
              <a:rPr lang="sk-SK" sz="2000" dirty="0" err="1" smtClean="0"/>
              <a:t>Garamiová</a:t>
            </a:r>
            <a:r>
              <a:rPr lang="sk-SK" sz="2000" dirty="0" smtClean="0"/>
              <a:t>, </a:t>
            </a:r>
            <a:br>
              <a:rPr lang="sk-SK" sz="2000" dirty="0" smtClean="0"/>
            </a:br>
            <a:r>
              <a:rPr lang="sk-SK" sz="2000" dirty="0" smtClean="0"/>
              <a:t>14 žiakov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názov </a:t>
            </a:r>
            <a:r>
              <a:rPr lang="sk-SK" sz="2000" i="1" dirty="0"/>
              <a:t>vyhlásenej dennej témy, ku ktorej je súťažný </a:t>
            </a:r>
            <a:r>
              <a:rPr lang="sk-SK" sz="2000" i="1" dirty="0" smtClean="0"/>
              <a:t>príspevok: spracovaný: </a:t>
            </a:r>
            <a:r>
              <a:rPr lang="sk-SK" sz="2000" dirty="0" smtClean="0"/>
              <a:t>Niečo zaujímavé o mede</a:t>
            </a:r>
            <a:endParaRPr lang="sk-SK" sz="2000" i="1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000" i="1" dirty="0" smtClean="0"/>
              <a:t>celkový </a:t>
            </a:r>
            <a:r>
              <a:rPr lang="sk-SK" sz="2000" i="1" dirty="0"/>
              <a:t>počet žiakov </a:t>
            </a:r>
            <a:r>
              <a:rPr lang="sk-SK" sz="2000" i="1" dirty="0" smtClean="0"/>
              <a:t>školy: </a:t>
            </a:r>
            <a:r>
              <a:rPr lang="sk-SK" sz="2000" dirty="0" smtClean="0"/>
              <a:t>246</a:t>
            </a:r>
            <a:endParaRPr lang="sk-SK" sz="2000" i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" pitchFamily="18" charset="0"/>
              <a:ea typeface="Adobe Heiti Std R" pitchFamily="34" charset="-128"/>
              <a:cs typeface="Andalus" pitchFamily="18" charset="-78"/>
            </a:endParaRPr>
          </a:p>
          <a:p>
            <a:pPr algn="l"/>
            <a:endParaRPr lang="sk-SK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" pitchFamily="18" charset="0"/>
              <a:ea typeface="Adobe Heiti Std R" pitchFamily="34" charset="-128"/>
              <a:cs typeface="Andalus" pitchFamily="18" charset="-78"/>
            </a:endParaRPr>
          </a:p>
          <a:p>
            <a:pPr algn="l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" pitchFamily="18" charset="0"/>
              <a:ea typeface="Adobe Heiti Std R" pitchFamily="34" charset="-12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87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204</Words>
  <Application>Microsoft Office PowerPoint</Application>
  <PresentationFormat>Prezentácia na obrazovke (4:3)</PresentationFormat>
  <Paragraphs>71</Paragraphs>
  <Slides>24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25" baseType="lpstr">
      <vt:lpstr>Motív Office</vt:lpstr>
      <vt:lpstr>Včielky a ich kúzla</vt:lpstr>
      <vt:lpstr>Zoznam aktivít</vt:lpstr>
      <vt:lpstr>Bola raz jedna včielka</vt:lpstr>
      <vt:lpstr>Včely na výzvedách</vt:lpstr>
      <vt:lpstr>Snímka 5</vt:lpstr>
      <vt:lpstr>Snímka 6</vt:lpstr>
      <vt:lpstr>Včely na výzvedách</vt:lpstr>
      <vt:lpstr>Snímka 8</vt:lpstr>
      <vt:lpstr>Snímka 9</vt:lpstr>
      <vt:lpstr>Úle a včielky</vt:lpstr>
      <vt:lpstr>Snímka 11</vt:lpstr>
      <vt:lpstr>Snímka 12</vt:lpstr>
      <vt:lpstr>Antibacilový elixír</vt:lpstr>
      <vt:lpstr>Snímka 14</vt:lpstr>
      <vt:lpstr>Snímka 15</vt:lpstr>
      <vt:lpstr>Snímka 16</vt:lpstr>
      <vt:lpstr>Snímka 17</vt:lpstr>
      <vt:lpstr>Ahoj! Volám sa MED</vt:lpstr>
      <vt:lpstr>Snímka 19</vt:lpstr>
      <vt:lpstr>Snímka 20</vt:lpstr>
      <vt:lpstr>Snímka 21</vt:lpstr>
      <vt:lpstr>Snímka 22</vt:lpstr>
      <vt:lpstr>Snímka 23</vt:lpstr>
      <vt:lpstr>Snímka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Čarujeme s medom</dc:title>
  <dc:creator>Zš Dvory nad Žitavou</dc:creator>
  <cp:lastModifiedBy>SPPK</cp:lastModifiedBy>
  <cp:revision>17</cp:revision>
  <dcterms:created xsi:type="dcterms:W3CDTF">2015-10-24T17:39:09Z</dcterms:created>
  <dcterms:modified xsi:type="dcterms:W3CDTF">2015-10-27T11:39:12Z</dcterms:modified>
</cp:coreProperties>
</file>